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32"/>
  </p:notesMasterIdLst>
  <p:handoutMasterIdLst>
    <p:handoutMasterId r:id="rId33"/>
  </p:handoutMasterIdLst>
  <p:sldIdLst>
    <p:sldId id="521" r:id="rId6"/>
    <p:sldId id="547" r:id="rId7"/>
    <p:sldId id="550" r:id="rId8"/>
    <p:sldId id="551" r:id="rId9"/>
    <p:sldId id="555" r:id="rId10"/>
    <p:sldId id="575" r:id="rId11"/>
    <p:sldId id="542" r:id="rId12"/>
    <p:sldId id="543" r:id="rId13"/>
    <p:sldId id="576" r:id="rId14"/>
    <p:sldId id="577" r:id="rId15"/>
    <p:sldId id="578" r:id="rId16"/>
    <p:sldId id="580" r:id="rId17"/>
    <p:sldId id="579" r:id="rId18"/>
    <p:sldId id="581" r:id="rId19"/>
    <p:sldId id="582" r:id="rId20"/>
    <p:sldId id="583" r:id="rId21"/>
    <p:sldId id="584" r:id="rId22"/>
    <p:sldId id="585" r:id="rId23"/>
    <p:sldId id="589" r:id="rId24"/>
    <p:sldId id="586" r:id="rId25"/>
    <p:sldId id="590" r:id="rId26"/>
    <p:sldId id="588" r:id="rId27"/>
    <p:sldId id="587" r:id="rId28"/>
    <p:sldId id="592" r:id="rId29"/>
    <p:sldId id="591" r:id="rId30"/>
    <p:sldId id="5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75000" autoAdjust="0"/>
  </p:normalViewPr>
  <p:slideViewPr>
    <p:cSldViewPr snapToGrid="0">
      <p:cViewPr varScale="1">
        <p:scale>
          <a:sx n="81" d="100"/>
          <a:sy n="81" d="100"/>
        </p:scale>
        <p:origin x="9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14.05.17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5/14/17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/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89" y="3708740"/>
            <a:ext cx="3070406" cy="2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" y="768329"/>
            <a:ext cx="11020095" cy="5278460"/>
          </a:xfrm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Locale </a:t>
            </a:r>
            <a:r>
              <a:rPr lang="en-US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Job </a:t>
            </a:r>
            <a:r>
              <a:rPr lang="en-US" b="0" dirty="0" smtClean="0"/>
              <a:t>DSL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??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</a:t>
            </a:r>
            <a:r>
              <a:rPr lang="en-US" dirty="0" smtClean="0"/>
              <a:t>ortune | </a:t>
            </a:r>
            <a:r>
              <a:rPr lang="en-US" dirty="0" err="1" smtClean="0"/>
              <a:t>cowsay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48" y="4176548"/>
            <a:ext cx="34798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45" y="2022557"/>
            <a:ext cx="6578600" cy="2044700"/>
          </a:xfrm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26" y="1040721"/>
            <a:ext cx="7191664" cy="49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620</Words>
  <Application>Microsoft Macintosh PowerPoint</Application>
  <PresentationFormat>Widescreen</PresentationFormat>
  <Paragraphs>180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 Unicode MS</vt:lpstr>
      <vt:lpstr>Calibri</vt:lpstr>
      <vt:lpstr>Courier New</vt:lpstr>
      <vt:lpstr>Mangal</vt:lpstr>
      <vt:lpstr>MS PGothic</vt:lpstr>
      <vt:lpstr>Wingdings</vt:lpstr>
      <vt:lpstr>Arial</vt:lpstr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Microsoft Office User</cp:lastModifiedBy>
  <cp:revision>437</cp:revision>
  <dcterms:created xsi:type="dcterms:W3CDTF">2014-07-14T15:12:49Z</dcterms:created>
  <dcterms:modified xsi:type="dcterms:W3CDTF">2017-05-15T08:22:57Z</dcterms:modified>
  <cp:category/>
</cp:coreProperties>
</file>